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85" r:id="rId9"/>
    <p:sldId id="286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D442DDF-3FC1-41BF-A74D-71FA25AA21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4572000" cy="136879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sound, voice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34374" cy="3733799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Read-Around Review: </a:t>
            </a:r>
            <a:r>
              <a:rPr lang="en-US" sz="8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</a:t>
            </a:r>
            <a:r>
              <a:rPr lang="en-US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8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</a:t>
            </a:r>
            <a:r>
              <a:rPr lang="en-US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phone</a:t>
            </a:r>
            <a:endParaRPr lang="en-US" sz="88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89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8600"/>
            <a:ext cx="8639174" cy="595884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what you hear if there are harsh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hurt your ear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113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8613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cacophony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acophon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2382982"/>
            <a:ext cx="6858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9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639174" cy="595884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what you learn in the early grades to help you read since it involves matching letters to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2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phonics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6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639174" cy="595884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large funnel-shaped device that some people use instead of yelling in a stadium so they can send their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voices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farther to more people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32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megaphone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1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639174" cy="595884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identifies the study of speech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sounds?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00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phonology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639174" cy="595884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condition in which a person has temporary problems making speech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355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dysphonia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818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8600"/>
            <a:ext cx="7680960" cy="595884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roots that mean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voice?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3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639174" cy="595884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machine that played old records when you turned a lever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92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gramophone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71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639174" cy="595884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nice sound that is pleasing to your ears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82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euphonic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235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52400"/>
            <a:ext cx="8791574" cy="603504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roots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42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8600"/>
            <a:ext cx="8639174" cy="595884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identifies what you would be playing in the orchestra if it was a woodwind instrument that sent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its curved body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37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saxophone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31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8600"/>
            <a:ext cx="8639174" cy="595884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device used to make small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louder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126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microphone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0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8600"/>
            <a:ext cx="8639174" cy="595884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words that have the same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different meanings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533400" y="6851072"/>
            <a:ext cx="7680960" cy="45719"/>
          </a:xfrm>
        </p:spPr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1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8791574" cy="2438400"/>
          </a:xfrm>
        </p:spPr>
        <p:txBody>
          <a:bodyPr>
            <a:noAutofit/>
          </a:bodyPr>
          <a:lstStyle/>
          <a:p>
            <a:r>
              <a:rPr lang="en-US" sz="115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homophone</a:t>
            </a:r>
            <a:r>
              <a:rPr lang="en-US" sz="115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09600" y="6830290"/>
            <a:ext cx="7680960" cy="45719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27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52</TotalTime>
  <Words>241</Words>
  <Application>Microsoft Office PowerPoint</Application>
  <PresentationFormat>On-screen Show (4:3)</PresentationFormat>
  <Paragraphs>24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Mylar</vt:lpstr>
      <vt:lpstr>Read-Around Review: phon, phono, phone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phone</dc:title>
  <dc:creator>Brigitta Post</dc:creator>
  <cp:lastModifiedBy>Brigitta Post</cp:lastModifiedBy>
  <cp:revision>11</cp:revision>
  <dcterms:created xsi:type="dcterms:W3CDTF">2015-07-07T19:57:06Z</dcterms:created>
  <dcterms:modified xsi:type="dcterms:W3CDTF">2015-08-28T14:23:54Z</dcterms:modified>
</cp:coreProperties>
</file>